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23C98-4E5B-4B7D-8355-01922E92EB99}" type="datetimeFigureOut">
              <a:rPr lang="fr-FR" smtClean="0"/>
              <a:t>23/08/2017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B7BE-33BA-43A6-AAE8-CE826561FE9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23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9144000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142368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166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2368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D-Slide-set for TF_18-08-17_300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5715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94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Company>ESC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catherine_despres</dc:creator>
  <cp:lastModifiedBy>catherine_despres</cp:lastModifiedBy>
  <cp:revision>3</cp:revision>
  <dcterms:created xsi:type="dcterms:W3CDTF">2017-08-23T15:25:26Z</dcterms:created>
  <dcterms:modified xsi:type="dcterms:W3CDTF">2017-08-23T15:42:10Z</dcterms:modified>
</cp:coreProperties>
</file>